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ge16fe8fdf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94" name="Google Shape;94;ge16fe8fdf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g902fc843b7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01" name="Google Shape;101;g902fc843b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gcc75da68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2" name="Google Shape;112;gcc75da68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1032e701766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23" name="Google Shape;123;g1032e701766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gd08911f2e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3" name="Google Shape;133;gd08911f2ee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Diapositiva de título">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ítulo y texto vertical">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Título vertical y texto">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ítulo y objetos">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Encabezado de sección">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Dos objetos">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ación">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Solo el título">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En blanco">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ido con título">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Imagen con título">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9.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9.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4.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127.0.0.1:5500/index.html" TargetMode="Externa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1"/>
          <a:srcRect/>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4"/>
          <p:cNvPicPr preferRelativeResize="0"/>
          <p:nvPr/>
        </p:nvPicPr>
        <p:blipFill rotWithShape="1">
          <a:blip r:embed="rId1"/>
          <a:srcRect/>
          <a:stretch>
            <a:fillRect/>
          </a:stretch>
        </p:blipFill>
        <p:spPr>
          <a:xfrm>
            <a:off x="0" y="0"/>
            <a:ext cx="12192000" cy="6858000"/>
          </a:xfrm>
          <a:prstGeom prst="rect">
            <a:avLst/>
          </a:prstGeom>
          <a:noFill/>
          <a:ln>
            <a:noFill/>
          </a:ln>
        </p:spPr>
      </p:pic>
      <p:sp>
        <p:nvSpPr>
          <p:cNvPr id="90" name="Google Shape;90;p14"/>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a:t>RESUMEN</a:t>
            </a:r>
            <a:endParaRPr sz="4200"/>
          </a:p>
        </p:txBody>
      </p:sp>
      <p:pic>
        <p:nvPicPr>
          <p:cNvPr id="91" name="Google Shape;91;p14"/>
          <p:cNvPicPr preferRelativeResize="0"/>
          <p:nvPr/>
        </p:nvPicPr>
        <p:blipFill>
          <a:blip r:embed="rId2"/>
          <a:stretch>
            <a:fillRect/>
          </a:stretch>
        </p:blipFill>
        <p:spPr>
          <a:xfrm>
            <a:off x="10010050" y="0"/>
            <a:ext cx="2193224" cy="2138674"/>
          </a:xfrm>
          <a:prstGeom prst="rect">
            <a:avLst/>
          </a:prstGeom>
          <a:noFill/>
          <a:ln>
            <a:noFill/>
          </a:ln>
        </p:spPr>
      </p:pic>
      <p:sp>
        <p:nvSpPr>
          <p:cNvPr id="2" name="CuadroTexto 1"/>
          <p:cNvSpPr txBox="1"/>
          <p:nvPr/>
        </p:nvSpPr>
        <p:spPr>
          <a:xfrm>
            <a:off x="749030" y="2418924"/>
            <a:ext cx="7431932" cy="2986459"/>
          </a:xfrm>
          <a:prstGeom prst="rect">
            <a:avLst/>
          </a:prstGeom>
          <a:noFill/>
        </p:spPr>
        <p:txBody>
          <a:bodyPr wrap="square" rtlCol="0">
            <a:spAutoFit/>
          </a:bodyPr>
          <a:lstStyle/>
          <a:p>
            <a:pPr algn="just">
              <a:lnSpc>
                <a:spcPct val="107000"/>
              </a:lnSpc>
              <a:spcAft>
                <a:spcPts val="800"/>
              </a:spcAft>
            </a:pPr>
            <a:r>
              <a:rPr lang="es-CO" sz="1800" dirty="0">
                <a:effectLst/>
                <a:latin typeface="Calibri" panose="020F0502020204030204" pitchFamily="34" charset="0"/>
                <a:ea typeface="Calibri" panose="020F0502020204030204" pitchFamily="34" charset="0"/>
                <a:cs typeface="Calibri" panose="020F0502020204030204" pitchFamily="34" charset="0"/>
              </a:rPr>
              <a:t>En el presente trabajo se utilizaron HTML, CSS y Bootstrap para elaborar el diseño de una página web relacionada a los contenidos radiales, los talleres, asesorías y productos de los que es propietaria la interesada Sara Gaviria Piedrahita. </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s-CO" sz="1800" dirty="0">
                <a:effectLst/>
                <a:latin typeface="Calibri" panose="020F0502020204030204" pitchFamily="34" charset="0"/>
                <a:ea typeface="Calibri" panose="020F0502020204030204" pitchFamily="34" charset="0"/>
                <a:cs typeface="Calibri" panose="020F0502020204030204" pitchFamily="34" charset="0"/>
              </a:rPr>
              <a:t>El producto obtenido es un conjunto de vistas que conforman una página web responsive, que contiene textos, gráficos e imágenes relacionadas a Tiempo de Radio.</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s-CO" sz="1800" dirty="0">
                <a:effectLst/>
                <a:latin typeface="Calibri" panose="020F0502020204030204" pitchFamily="34" charset="0"/>
                <a:ea typeface="Calibri" panose="020F0502020204030204" pitchFamily="34" charset="0"/>
                <a:cs typeface="Calibri" panose="020F0502020204030204" pitchFamily="34" charset="0"/>
              </a:rPr>
              <a:t>Palabras clave: Radio, Podcast, Taller, Sonido, Educación.</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endParaRPr lang="es-CO" dirty="0"/>
          </a:p>
        </p:txBody>
      </p:sp>
      <p:pic>
        <p:nvPicPr>
          <p:cNvPr id="4" name="Imagen 3"/>
          <p:cNvPicPr>
            <a:picLocks noChangeAspect="1"/>
          </p:cNvPicPr>
          <p:nvPr/>
        </p:nvPicPr>
        <p:blipFill>
          <a:blip r:embed="rId3"/>
          <a:stretch>
            <a:fillRect/>
          </a:stretch>
        </p:blipFill>
        <p:spPr>
          <a:xfrm>
            <a:off x="8355678" y="2138674"/>
            <a:ext cx="3308744" cy="28554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5"/>
          <p:cNvPicPr preferRelativeResize="0"/>
          <p:nvPr/>
        </p:nvPicPr>
        <p:blipFill rotWithShape="1">
          <a:blip r:embed="rId1"/>
          <a:srcRect/>
          <a:stretch>
            <a:fillRect/>
          </a:stretch>
        </p:blipFill>
        <p:spPr>
          <a:xfrm>
            <a:off x="0" y="0"/>
            <a:ext cx="12192000" cy="6858000"/>
          </a:xfrm>
          <a:prstGeom prst="rect">
            <a:avLst/>
          </a:prstGeom>
          <a:noFill/>
          <a:ln>
            <a:noFill/>
          </a:ln>
        </p:spPr>
      </p:pic>
      <p:sp>
        <p:nvSpPr>
          <p:cNvPr id="97" name="Google Shape;97;p15"/>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a:t>INTRODUCCIÓN</a:t>
            </a:r>
            <a:endParaRPr sz="4200"/>
          </a:p>
        </p:txBody>
      </p:sp>
      <p:pic>
        <p:nvPicPr>
          <p:cNvPr id="98" name="Google Shape;98;p15"/>
          <p:cNvPicPr preferRelativeResize="0"/>
          <p:nvPr/>
        </p:nvPicPr>
        <p:blipFill>
          <a:blip r:embed="rId2"/>
          <a:stretch>
            <a:fillRect/>
          </a:stretch>
        </p:blipFill>
        <p:spPr>
          <a:xfrm>
            <a:off x="10010050" y="0"/>
            <a:ext cx="2193224" cy="2138674"/>
          </a:xfrm>
          <a:prstGeom prst="rect">
            <a:avLst/>
          </a:prstGeom>
          <a:noFill/>
          <a:ln>
            <a:noFill/>
          </a:ln>
        </p:spPr>
      </p:pic>
      <p:sp>
        <p:nvSpPr>
          <p:cNvPr id="2" name="CuadroTexto 1"/>
          <p:cNvSpPr txBox="1"/>
          <p:nvPr/>
        </p:nvSpPr>
        <p:spPr>
          <a:xfrm>
            <a:off x="4572000" y="2276272"/>
            <a:ext cx="6945549" cy="2862322"/>
          </a:xfrm>
          <a:prstGeom prst="rect">
            <a:avLst/>
          </a:prstGeom>
          <a:noFill/>
        </p:spPr>
        <p:txBody>
          <a:bodyPr wrap="square" rtlCol="0">
            <a:spAutoFit/>
          </a:bodyPr>
          <a:lstStyle/>
          <a:p>
            <a:r>
              <a:rPr lang="es-CO" sz="1800" dirty="0">
                <a:effectLst/>
                <a:latin typeface="Calibri" panose="020F0502020204030204" pitchFamily="34" charset="0"/>
                <a:ea typeface="Calibri" panose="020F0502020204030204" pitchFamily="34" charset="0"/>
                <a:cs typeface="Calibri" panose="020F0502020204030204" pitchFamily="34" charset="0"/>
              </a:rPr>
              <a:t>A través del tiempo la Radio ha tenido una trascendencia significativa como un medio de comunicación, buscando informar y entretener a los oyentes. Pero, en los últimos años las plataformas digitales han cambiado la forma en como se transmite la información y, por tanto, la radio, aunque aún sigue vigente, ha tenido que mover varios de sus contenidos a estas. </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r>
              <a:rPr lang="es-CO" sz="1800" dirty="0">
                <a:effectLst/>
                <a:latin typeface="Calibri" panose="020F0502020204030204" pitchFamily="34" charset="0"/>
                <a:ea typeface="Calibri" panose="020F0502020204030204" pitchFamily="34" charset="0"/>
                <a:cs typeface="Calibri" panose="020F0502020204030204" pitchFamily="34" charset="0"/>
              </a:rPr>
              <a:t>Por lo anteriormente expuesto, en el presente proyecto se consolidó en un sitio web los diferentes contenidos que Sara genera y, que quiere hacer visibles para la mayor cantidad de personas posibles interesadas en los temas de radio. </a:t>
            </a:r>
            <a:endParaRPr lang="es-CO"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3"/>
          <a:stretch>
            <a:fillRect/>
          </a:stretch>
        </p:blipFill>
        <p:spPr>
          <a:xfrm>
            <a:off x="536816" y="2276272"/>
            <a:ext cx="3919941" cy="28623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1"/>
          <a:srcRect/>
          <a:stretch>
            <a:fillRect/>
          </a:stretch>
        </p:blipFill>
        <p:spPr>
          <a:xfrm>
            <a:off x="0" y="0"/>
            <a:ext cx="12192001" cy="6858000"/>
          </a:xfrm>
          <a:prstGeom prst="rect">
            <a:avLst/>
          </a:prstGeom>
          <a:noFill/>
          <a:ln>
            <a:noFill/>
          </a:ln>
        </p:spPr>
      </p:pic>
      <p:pic>
        <p:nvPicPr>
          <p:cNvPr id="104" name="Google Shape;104;p16"/>
          <p:cNvPicPr preferRelativeResize="0"/>
          <p:nvPr/>
        </p:nvPicPr>
        <p:blipFill rotWithShape="1">
          <a:blip r:embed="rId2"/>
          <a:srcRect/>
          <a:stretch>
            <a:fillRect/>
          </a:stretch>
        </p:blipFill>
        <p:spPr>
          <a:xfrm>
            <a:off x="0" y="-10886"/>
            <a:ext cx="12192000" cy="6868885"/>
          </a:xfrm>
          <a:prstGeom prst="rect">
            <a:avLst/>
          </a:prstGeom>
          <a:noFill/>
          <a:ln>
            <a:noFill/>
          </a:ln>
        </p:spPr>
      </p:pic>
      <p:sp>
        <p:nvSpPr>
          <p:cNvPr id="105" name="Google Shape;105;p16"/>
          <p:cNvSpPr txBox="1">
            <a:spLocks noGrp="1"/>
          </p:cNvSpPr>
          <p:nvPr>
            <p:ph type="title"/>
          </p:nvPr>
        </p:nvSpPr>
        <p:spPr>
          <a:xfrm>
            <a:off x="0" y="138400"/>
            <a:ext cx="7575900" cy="806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s-CO" sz="4200" b="1">
                <a:solidFill>
                  <a:schemeClr val="lt1"/>
                </a:solidFill>
              </a:rPr>
              <a:t>Desarrollador </a:t>
            </a:r>
            <a:r>
              <a:rPr lang="es-CO" sz="4200" b="1">
                <a:solidFill>
                  <a:srgbClr val="FFFFFF"/>
                </a:solidFill>
              </a:rPr>
              <a:t>Fullstack</a:t>
            </a:r>
            <a:endParaRPr sz="4200" b="1">
              <a:solidFill>
                <a:srgbClr val="FFFFFF"/>
              </a:solidFill>
            </a:endParaRPr>
          </a:p>
        </p:txBody>
      </p:sp>
      <p:pic>
        <p:nvPicPr>
          <p:cNvPr id="107" name="Google Shape;107;p16"/>
          <p:cNvPicPr preferRelativeResize="0"/>
          <p:nvPr/>
        </p:nvPicPr>
        <p:blipFill>
          <a:blip r:embed="rId3"/>
          <a:stretch>
            <a:fillRect/>
          </a:stretch>
        </p:blipFill>
        <p:spPr>
          <a:xfrm>
            <a:off x="0" y="2276400"/>
            <a:ext cx="6019800" cy="3386138"/>
          </a:xfrm>
          <a:prstGeom prst="rect">
            <a:avLst/>
          </a:prstGeom>
          <a:noFill/>
          <a:ln>
            <a:noFill/>
          </a:ln>
        </p:spPr>
      </p:pic>
      <p:pic>
        <p:nvPicPr>
          <p:cNvPr id="108" name="Google Shape;108;p16"/>
          <p:cNvPicPr preferRelativeResize="0"/>
          <p:nvPr/>
        </p:nvPicPr>
        <p:blipFill>
          <a:blip r:embed="rId4"/>
          <a:stretch>
            <a:fillRect/>
          </a:stretch>
        </p:blipFill>
        <p:spPr>
          <a:xfrm>
            <a:off x="10010050" y="0"/>
            <a:ext cx="2193224" cy="2138674"/>
          </a:xfrm>
          <a:prstGeom prst="rect">
            <a:avLst/>
          </a:prstGeom>
          <a:noFill/>
          <a:ln>
            <a:noFill/>
          </a:ln>
        </p:spPr>
      </p:pic>
      <p:sp>
        <p:nvSpPr>
          <p:cNvPr id="109" name="Google Shape;109;p16"/>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a:t>OBJETIVOS</a:t>
            </a:r>
            <a:endParaRPr sz="4200"/>
          </a:p>
        </p:txBody>
      </p:sp>
      <p:sp>
        <p:nvSpPr>
          <p:cNvPr id="2" name="CuadroTexto 1"/>
          <p:cNvSpPr txBox="1"/>
          <p:nvPr/>
        </p:nvSpPr>
        <p:spPr>
          <a:xfrm>
            <a:off x="6267450" y="2276475"/>
            <a:ext cx="5250180" cy="3138170"/>
          </a:xfrm>
          <a:prstGeom prst="rect">
            <a:avLst/>
          </a:prstGeom>
          <a:noFill/>
        </p:spPr>
        <p:txBody>
          <a:bodyPr wrap="square" rtlCol="0">
            <a:spAutoFit/>
          </a:bodyPr>
          <a:p>
            <a:r>
              <a:rPr lang="es-CO" sz="1800" dirty="0">
                <a:latin typeface="Calibri" panose="020F0502020204030204" pitchFamily="34" charset="0"/>
                <a:cs typeface="Calibri" panose="020F0502020204030204" pitchFamily="34" charset="0"/>
              </a:rPr>
              <a:t>- Aplicar los conocimientos adquiridos en el desarrollo del curso Full Stack</a:t>
            </a:r>
            <a:endParaRPr lang="es-CO" sz="1800" dirty="0">
              <a:latin typeface="Calibri" panose="020F0502020204030204" pitchFamily="34" charset="0"/>
              <a:cs typeface="Calibri" panose="020F0502020204030204" pitchFamily="34" charset="0"/>
            </a:endParaRPr>
          </a:p>
          <a:p>
            <a:endParaRPr lang="es-CO" sz="1800" dirty="0">
              <a:latin typeface="Calibri" panose="020F0502020204030204" pitchFamily="34" charset="0"/>
              <a:cs typeface="Calibri" panose="020F0502020204030204" pitchFamily="34" charset="0"/>
            </a:endParaRPr>
          </a:p>
          <a:p>
            <a:r>
              <a:rPr lang="es-CO" sz="1800" dirty="0">
                <a:effectLst/>
                <a:latin typeface="Calibri" panose="020F0502020204030204" pitchFamily="34" charset="0"/>
                <a:ea typeface="Calibri" panose="020F0502020204030204" pitchFamily="34" charset="0"/>
                <a:cs typeface="Calibri" panose="020F0502020204030204" pitchFamily="34" charset="0"/>
                <a:sym typeface="+mn-ea"/>
              </a:rPr>
              <a:t>- Proporcionar a la parte interesada el dieño de un sitio web  que de respuesta a las necesidad que comprende su emprendimiento.</a:t>
            </a:r>
            <a:endParaRPr lang="es-CO" sz="1800" dirty="0">
              <a:effectLst/>
              <a:latin typeface="Calibri" panose="020F0502020204030204" pitchFamily="34" charset="0"/>
              <a:ea typeface="Calibri" panose="020F0502020204030204" pitchFamily="34" charset="0"/>
              <a:cs typeface="Calibri" panose="020F0502020204030204" pitchFamily="34" charset="0"/>
              <a:sym typeface="+mn-ea"/>
            </a:endParaRPr>
          </a:p>
          <a:p>
            <a:endParaRPr lang="es-CO" sz="1800" dirty="0">
              <a:effectLst/>
              <a:latin typeface="Calibri" panose="020F0502020204030204" pitchFamily="34" charset="0"/>
              <a:ea typeface="Calibri" panose="020F0502020204030204" pitchFamily="34" charset="0"/>
              <a:cs typeface="Calibri" panose="020F0502020204030204" pitchFamily="34" charset="0"/>
              <a:sym typeface="+mn-ea"/>
            </a:endParaRPr>
          </a:p>
          <a:p>
            <a:r>
              <a:rPr lang="es-CO" sz="1800" dirty="0">
                <a:latin typeface="Calibri" panose="020F0502020204030204" pitchFamily="34" charset="0"/>
                <a:cs typeface="Calibri" panose="020F0502020204030204" pitchFamily="34" charset="0"/>
              </a:rPr>
              <a:t>- Aprender a administrar recursos y coordinar actividades en equipo de trabajo para dar cumplimiento oportuno a los requerimientos establecidos</a:t>
            </a:r>
            <a:endParaRPr lang="es-CO" sz="1800"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1"/>
          <a:srcRect/>
          <a:stretch>
            <a:fillRect/>
          </a:stretch>
        </p:blipFill>
        <p:spPr>
          <a:xfrm>
            <a:off x="0" y="0"/>
            <a:ext cx="12192001" cy="6858000"/>
          </a:xfrm>
          <a:prstGeom prst="rect">
            <a:avLst/>
          </a:prstGeom>
          <a:noFill/>
          <a:ln>
            <a:noFill/>
          </a:ln>
        </p:spPr>
      </p:pic>
      <p:pic>
        <p:nvPicPr>
          <p:cNvPr id="115" name="Google Shape;115;p17"/>
          <p:cNvPicPr preferRelativeResize="0"/>
          <p:nvPr/>
        </p:nvPicPr>
        <p:blipFill rotWithShape="1">
          <a:blip r:embed="rId2"/>
          <a:srcRect/>
          <a:stretch>
            <a:fillRect/>
          </a:stretch>
        </p:blipFill>
        <p:spPr>
          <a:xfrm>
            <a:off x="0" y="-10886"/>
            <a:ext cx="12192000" cy="6868886"/>
          </a:xfrm>
          <a:prstGeom prst="rect">
            <a:avLst/>
          </a:prstGeom>
          <a:noFill/>
          <a:ln>
            <a:noFill/>
          </a:ln>
        </p:spPr>
      </p:pic>
      <p:sp>
        <p:nvSpPr>
          <p:cNvPr id="116" name="Google Shape;116;p17"/>
          <p:cNvSpPr txBox="1">
            <a:spLocks noGrp="1"/>
          </p:cNvSpPr>
          <p:nvPr>
            <p:ph type="title"/>
          </p:nvPr>
        </p:nvSpPr>
        <p:spPr>
          <a:xfrm>
            <a:off x="0" y="119525"/>
            <a:ext cx="7557000" cy="787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s-CO" sz="4200" b="1">
                <a:solidFill>
                  <a:srgbClr val="FFFFFF"/>
                </a:solidFill>
              </a:rPr>
              <a:t>Desarrollador Fullstack</a:t>
            </a:r>
            <a:endParaRPr sz="4200" b="1">
              <a:solidFill>
                <a:srgbClr val="FFFFFF"/>
              </a:solidFill>
            </a:endParaRPr>
          </a:p>
        </p:txBody>
      </p:sp>
      <p:sp>
        <p:nvSpPr>
          <p:cNvPr id="117" name="Google Shape;117;p17"/>
          <p:cNvSpPr txBox="1">
            <a:spLocks noGrp="1"/>
          </p:cNvSpPr>
          <p:nvPr>
            <p:ph type="body" idx="1"/>
          </p:nvPr>
        </p:nvSpPr>
        <p:spPr>
          <a:xfrm>
            <a:off x="405317" y="2292676"/>
            <a:ext cx="5181600" cy="4351200"/>
          </a:xfrm>
          <a:prstGeom prst="rect">
            <a:avLst/>
          </a:prstGeom>
        </p:spPr>
        <p:txBody>
          <a:bodyPr spcFirstLastPara="1" wrap="square" lIns="91425" tIns="45700" rIns="91425" bIns="45700" anchor="t" anchorCtr="0">
            <a:normAutofit/>
          </a:bodyPr>
          <a:lstStyle/>
          <a:p>
            <a:pPr marL="342900" lvl="0" indent="-342900" algn="just">
              <a:lnSpc>
                <a:spcPct val="107000"/>
              </a:lnSpc>
              <a:buFont typeface="Symbol" panose="05050102010706020507" pitchFamily="18" charset="2"/>
              <a:buChar char=""/>
            </a:pP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Se emplearon dos computadoras con las siguientes características: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Equipo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Procesador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Core i5, 8th Gen, 8GB de RAM.</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Equipo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Procesador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Core i7, 8th Gen, 16GB de RAM.</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Sistema: Microsoft Windows 10.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15000"/>
              </a:lnSpc>
              <a:spcBef>
                <a:spcPts val="1000"/>
              </a:spcBef>
              <a:spcAft>
                <a:spcPts val="0"/>
              </a:spcAft>
              <a:buNone/>
            </a:pPr>
            <a:endParaRPr dirty="0"/>
          </a:p>
        </p:txBody>
      </p:sp>
      <p:sp>
        <p:nvSpPr>
          <p:cNvPr id="118" name="Google Shape;118;p17"/>
          <p:cNvSpPr txBox="1">
            <a:spLocks noGrp="1"/>
          </p:cNvSpPr>
          <p:nvPr>
            <p:ph type="body" idx="2"/>
          </p:nvPr>
        </p:nvSpPr>
        <p:spPr>
          <a:xfrm>
            <a:off x="5778231" y="2068336"/>
            <a:ext cx="5904688" cy="4351200"/>
          </a:xfrm>
          <a:prstGeom prst="rect">
            <a:avLst/>
          </a:prstGeom>
        </p:spPr>
        <p:txBody>
          <a:bodyPr spcFirstLastPara="1" wrap="square" lIns="91425" tIns="45700" rIns="91425" bIns="45700" anchor="t" anchorCtr="0">
            <a:normAutofit fontScale="77500" lnSpcReduction="20000"/>
          </a:bodyPr>
          <a:lstStyle/>
          <a:p>
            <a:pPr marL="342900" lvl="0" indent="-342900" algn="just">
              <a:lnSpc>
                <a:spcPct val="107000"/>
              </a:lnSpc>
              <a:buFont typeface="Symbol" panose="05050102010706020507" pitchFamily="18" charset="2"/>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Se utilizaron los siguientes programas de cómputo:</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Microsoft PowerPoint: Sirvió como herramienta para crear el mockup.</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Visual Studio </a:t>
            </a:r>
            <a:r>
              <a:rPr lang="es-CO" sz="1800" dirty="0" err="1">
                <a:effectLst/>
                <a:latin typeface="Calibri" panose="020F0502020204030204" pitchFamily="34" charset="0"/>
                <a:ea typeface="Calibri" panose="020F0502020204030204" pitchFamily="34" charset="0"/>
                <a:cs typeface="Calibri" panose="020F0502020204030204" pitchFamily="34" charset="0"/>
              </a:rPr>
              <a:t>Code</a:t>
            </a:r>
            <a:r>
              <a:rPr lang="es-CO" sz="1800" dirty="0">
                <a:effectLst/>
                <a:latin typeface="Calibri" panose="020F0502020204030204" pitchFamily="34" charset="0"/>
                <a:ea typeface="Calibri" panose="020F0502020204030204" pitchFamily="34" charset="0"/>
                <a:cs typeface="Calibri" panose="020F0502020204030204" pitchFamily="34" charset="0"/>
              </a:rPr>
              <a:t>: Donde se creó la página web.</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Paint: Para recortar las imágenes.</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GitHub: Para trabajar paralelamente creando el código.</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800" dirty="0" err="1">
                <a:effectLst/>
                <a:latin typeface="Calibri" panose="020F0502020204030204" pitchFamily="34" charset="0"/>
                <a:ea typeface="Calibri" panose="020F0502020204030204" pitchFamily="34" charset="0"/>
                <a:cs typeface="Calibri" panose="020F0502020204030204" pitchFamily="34" charset="0"/>
              </a:rPr>
              <a:t>CodePen</a:t>
            </a:r>
            <a:r>
              <a:rPr lang="es-CO" sz="1800" dirty="0">
                <a:effectLst/>
                <a:latin typeface="Calibri" panose="020F0502020204030204" pitchFamily="34" charset="0"/>
                <a:ea typeface="Calibri" panose="020F0502020204030204" pitchFamily="34" charset="0"/>
                <a:cs typeface="Calibri" panose="020F0502020204030204" pitchFamily="34" charset="0"/>
              </a:rPr>
              <a:t>: Para obtener códigos para ciertas partes de la página web.</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Bootstrap: Para obtener códigos útiles para implementación de varias herramientas en la página.</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Mercado shop: Para redireccionar la página web en la parte de tienda.</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Google Drive: Para compartir contenido con Sara.</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indent="0" algn="just">
              <a:lnSpc>
                <a:spcPct val="107000"/>
              </a:lnSpc>
              <a:buNone/>
            </a:pP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spcAft>
                <a:spcPts val="800"/>
              </a:spcAft>
              <a:buFont typeface="Symbol" panose="05050102010706020507" pitchFamily="18" charset="2"/>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Se usaron los contenidos proporcionados por Sara Gaviria Piedrahita, tales como imágenes, logos y texto para establecer el contenido del sitio web.</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dirty="0"/>
          </a:p>
        </p:txBody>
      </p:sp>
      <p:pic>
        <p:nvPicPr>
          <p:cNvPr id="119" name="Google Shape;119;p17"/>
          <p:cNvPicPr preferRelativeResize="0"/>
          <p:nvPr/>
        </p:nvPicPr>
        <p:blipFill>
          <a:blip r:embed="rId3"/>
          <a:stretch>
            <a:fillRect/>
          </a:stretch>
        </p:blipFill>
        <p:spPr>
          <a:xfrm>
            <a:off x="10010050" y="0"/>
            <a:ext cx="2193224" cy="2138674"/>
          </a:xfrm>
          <a:prstGeom prst="rect">
            <a:avLst/>
          </a:prstGeom>
          <a:noFill/>
          <a:ln>
            <a:noFill/>
          </a:ln>
        </p:spPr>
      </p:pic>
      <p:sp>
        <p:nvSpPr>
          <p:cNvPr id="120" name="Google Shape;120;p17"/>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dirty="0"/>
              <a:t>MATERIALES Y MÉTODOS</a:t>
            </a:r>
            <a:endParaRPr sz="4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8"/>
          <p:cNvPicPr preferRelativeResize="0"/>
          <p:nvPr/>
        </p:nvPicPr>
        <p:blipFill rotWithShape="1">
          <a:blip r:embed="rId1"/>
          <a:srcRect/>
          <a:stretch>
            <a:fillRect/>
          </a:stretch>
        </p:blipFill>
        <p:spPr>
          <a:xfrm>
            <a:off x="0" y="0"/>
            <a:ext cx="12192001" cy="6858000"/>
          </a:xfrm>
          <a:prstGeom prst="rect">
            <a:avLst/>
          </a:prstGeom>
          <a:noFill/>
          <a:ln>
            <a:noFill/>
          </a:ln>
        </p:spPr>
      </p:pic>
      <p:pic>
        <p:nvPicPr>
          <p:cNvPr id="126" name="Google Shape;126;p18"/>
          <p:cNvPicPr preferRelativeResize="0"/>
          <p:nvPr/>
        </p:nvPicPr>
        <p:blipFill rotWithShape="1">
          <a:blip r:embed="rId2"/>
          <a:srcRect/>
          <a:stretch>
            <a:fillRect/>
          </a:stretch>
        </p:blipFill>
        <p:spPr>
          <a:xfrm>
            <a:off x="0" y="-10886"/>
            <a:ext cx="12192000" cy="6868886"/>
          </a:xfrm>
          <a:prstGeom prst="rect">
            <a:avLst/>
          </a:prstGeom>
          <a:noFill/>
          <a:ln>
            <a:noFill/>
          </a:ln>
        </p:spPr>
      </p:pic>
      <p:sp>
        <p:nvSpPr>
          <p:cNvPr id="127" name="Google Shape;127;p18"/>
          <p:cNvSpPr txBox="1">
            <a:spLocks noGrp="1"/>
          </p:cNvSpPr>
          <p:nvPr>
            <p:ph type="title"/>
          </p:nvPr>
        </p:nvSpPr>
        <p:spPr>
          <a:xfrm>
            <a:off x="0" y="119525"/>
            <a:ext cx="7557000" cy="787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s-CO" sz="4200" b="1">
                <a:solidFill>
                  <a:srgbClr val="FFFFFF"/>
                </a:solidFill>
              </a:rPr>
              <a:t>Desarrollador Fullstack</a:t>
            </a:r>
            <a:endParaRPr sz="4200" b="1">
              <a:solidFill>
                <a:srgbClr val="FFFFFF"/>
              </a:solidFill>
            </a:endParaRPr>
          </a:p>
        </p:txBody>
      </p:sp>
      <p:sp>
        <p:nvSpPr>
          <p:cNvPr id="128" name="Google Shape;128;p18"/>
          <p:cNvSpPr txBox="1">
            <a:spLocks noGrp="1"/>
          </p:cNvSpPr>
          <p:nvPr>
            <p:ph type="body" idx="2"/>
          </p:nvPr>
        </p:nvSpPr>
        <p:spPr>
          <a:xfrm>
            <a:off x="144145" y="1674495"/>
            <a:ext cx="10394315" cy="107823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s-CO" sz="1800" dirty="0">
                <a:effectLst/>
                <a:latin typeface="Calibri" panose="020F0502020204030204" pitchFamily="34" charset="0"/>
                <a:ea typeface="Calibri" panose="020F0502020204030204" pitchFamily="34" charset="0"/>
                <a:cs typeface="Calibri" panose="020F0502020204030204" pitchFamily="34" charset="0"/>
              </a:rPr>
              <a:t>El producto logrado es una serie de páginas web vinculadas, que contiene texto, imágenes y blogs relacionados con contenidos radiales.</a:t>
            </a:r>
            <a:endParaRPr dirty="0">
              <a:latin typeface="Calibri" panose="020F0502020204030204" pitchFamily="34" charset="0"/>
              <a:cs typeface="Calibri" panose="020F0502020204030204" pitchFamily="34" charset="0"/>
            </a:endParaRPr>
          </a:p>
        </p:txBody>
      </p:sp>
      <p:pic>
        <p:nvPicPr>
          <p:cNvPr id="129" name="Google Shape;129;p18"/>
          <p:cNvPicPr preferRelativeResize="0"/>
          <p:nvPr/>
        </p:nvPicPr>
        <p:blipFill>
          <a:blip r:embed="rId3"/>
          <a:stretch>
            <a:fillRect/>
          </a:stretch>
        </p:blipFill>
        <p:spPr>
          <a:xfrm>
            <a:off x="10010050" y="0"/>
            <a:ext cx="2193224" cy="2138674"/>
          </a:xfrm>
          <a:prstGeom prst="rect">
            <a:avLst/>
          </a:prstGeom>
          <a:noFill/>
          <a:ln>
            <a:noFill/>
          </a:ln>
        </p:spPr>
      </p:pic>
      <p:sp>
        <p:nvSpPr>
          <p:cNvPr id="130" name="Google Shape;130;p18"/>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dirty="0"/>
              <a:t>RESULTADOS</a:t>
            </a:r>
            <a:endParaRPr sz="4200" dirty="0"/>
          </a:p>
        </p:txBody>
      </p:sp>
      <p:pic>
        <p:nvPicPr>
          <p:cNvPr id="3" name="Imagen 2">
            <a:hlinkClick r:id="rId4" tooltip=""/>
          </p:cNvPr>
          <p:cNvPicPr>
            <a:picLocks noChangeAspect="1"/>
          </p:cNvPicPr>
          <p:nvPr/>
        </p:nvPicPr>
        <p:blipFill>
          <a:blip r:embed="rId5"/>
          <a:stretch>
            <a:fillRect/>
          </a:stretch>
        </p:blipFill>
        <p:spPr>
          <a:xfrm>
            <a:off x="454660" y="2359025"/>
            <a:ext cx="3327400" cy="4366895"/>
          </a:xfrm>
          <a:prstGeom prst="rect">
            <a:avLst/>
          </a:prstGeom>
        </p:spPr>
      </p:pic>
      <p:pic>
        <p:nvPicPr>
          <p:cNvPr id="2" name="Picture 1"/>
          <p:cNvPicPr>
            <a:picLocks noChangeAspect="1"/>
          </p:cNvPicPr>
          <p:nvPr/>
        </p:nvPicPr>
        <p:blipFill>
          <a:blip r:embed="rId6"/>
          <a:stretch>
            <a:fillRect/>
          </a:stretch>
        </p:blipFill>
        <p:spPr>
          <a:xfrm>
            <a:off x="3956685" y="2261235"/>
            <a:ext cx="3474720" cy="3970655"/>
          </a:xfrm>
          <a:prstGeom prst="rect">
            <a:avLst/>
          </a:prstGeom>
        </p:spPr>
      </p:pic>
      <p:pic>
        <p:nvPicPr>
          <p:cNvPr id="4" name="Picture 3"/>
          <p:cNvPicPr>
            <a:picLocks noChangeAspect="1"/>
          </p:cNvPicPr>
          <p:nvPr/>
        </p:nvPicPr>
        <p:blipFill>
          <a:blip r:embed="rId7"/>
          <a:stretch>
            <a:fillRect/>
          </a:stretch>
        </p:blipFill>
        <p:spPr>
          <a:xfrm>
            <a:off x="7767955" y="2057400"/>
            <a:ext cx="4170045" cy="3728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9"/>
          <p:cNvPicPr preferRelativeResize="0"/>
          <p:nvPr/>
        </p:nvPicPr>
        <p:blipFill rotWithShape="1">
          <a:blip r:embed="rId1"/>
          <a:srcRect/>
          <a:stretch>
            <a:fillRect/>
          </a:stretch>
        </p:blipFill>
        <p:spPr>
          <a:xfrm>
            <a:off x="0" y="0"/>
            <a:ext cx="12192000" cy="6858001"/>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2537</Words>
  <Application>WPS Presentation</Application>
  <PresentationFormat>Panorámica</PresentationFormat>
  <Paragraphs>51</Paragraphs>
  <Slides>7</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vt:i4>
      </vt:variant>
    </vt:vector>
  </HeadingPairs>
  <TitlesOfParts>
    <vt:vector size="18" baseType="lpstr">
      <vt:lpstr>Arial</vt:lpstr>
      <vt:lpstr>SimSun</vt:lpstr>
      <vt:lpstr>Wingdings</vt:lpstr>
      <vt:lpstr>Arial</vt:lpstr>
      <vt:lpstr>Calibri</vt:lpstr>
      <vt:lpstr>Calibri</vt:lpstr>
      <vt:lpstr>Symbol</vt:lpstr>
      <vt:lpstr>Times New Roman</vt:lpstr>
      <vt:lpstr>Microsoft YaHei</vt:lpstr>
      <vt:lpstr>Arial Unicode MS</vt:lpstr>
      <vt:lpstr>Tema de Office</vt:lpstr>
      <vt:lpstr>PowerPoint 演示文稿</vt:lpstr>
      <vt:lpstr>RESUMEN</vt:lpstr>
      <vt:lpstr>INTRODUCCIÓN</vt:lpstr>
      <vt:lpstr>OBJETIVOS</vt:lpstr>
      <vt:lpstr>MATERIALES Y MÉTODOS</vt:lpstr>
      <vt:lpstr>RESULTADOS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Globant</cp:lastModifiedBy>
  <cp:revision>3</cp:revision>
  <dcterms:created xsi:type="dcterms:W3CDTF">2021-11-27T13:04:21Z</dcterms:created>
  <dcterms:modified xsi:type="dcterms:W3CDTF">2021-11-27T13:33:42Z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F959AD930076416AB2CC752ACD9AA9DD</vt:lpwstr>
  </property>
  <property fmtid="{D5CDD505-2E9C-101B-9397-08002B2CF9AE}" pid="3" name="KSOProductBuildVer">
    <vt:lpwstr>1033-11.2.0.10382</vt:lpwstr>
  </property>
</Properties>
</file>